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1A9E-4A35-B8E8-E2E2-4D820FB22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79C0EB-D62F-5CE2-3D40-21BFD94AC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2A2CE8-42C0-F5AB-DDFD-A5C13BDC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1F2302-D187-9185-D481-B0844636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F100A2-C18B-C52D-2EB7-A7EB6598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1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A59C9-66F4-8810-608A-95F71258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C87151-2ED3-4E2A-093A-DD4355AD0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35D26D-79A6-1CF3-FAD7-DE48CB02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243D5F-C72C-5981-D712-DAB7214B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C8BF9-A265-F1C7-262F-B47E78A6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8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3DF4AA-5BCB-311F-B591-6E0D3FC4E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F89FA1-49CE-B791-3C4A-CF2C7AC69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2EB76B-65B1-0494-BB3E-35F9FA65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B8187A-56CE-C23A-8659-1CC2F25D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4ECFB0-1F84-8F77-BE88-D1578E1D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42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19B5A-CF77-F1D6-F656-03091AA7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D21471-59DF-A0C8-BB44-AFD44EA3D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08121-D13E-6C21-003B-976FCE4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C8C195-90BC-912F-255E-26F6B2B6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0717E8-8368-25D2-7BE2-46372C5B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9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B3BCC-9375-1014-F0BC-22198A4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EA2A83-2CDA-A2B2-24D8-84702FB5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501D65-B281-620B-6B09-C55DC9A6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B7133C-D154-E636-C890-EA919201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95F7C-FA25-2FB4-2B51-69F48A97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8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BE488-C8B6-FBF1-0E4E-05175C4A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28E361-93A8-CFFE-EE4C-8467A725B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5C10A4-8AA4-94D9-CD75-4F582095E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EA761B-7961-37C4-C311-D4FB8F0F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3383F9-5414-1929-D635-66F37800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6C9F42-93BA-2473-B22E-BAC65DB3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3CDFB-2756-21E2-1004-DEAFEE59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D562C9-71FB-023D-2228-9423D42E4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F0D979-3982-588A-17D9-649BA1F1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413525-F834-EB7F-8A38-ACB8E05C3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9624C8-9D5F-E106-873A-0962C7120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C417192-6A07-6899-CEB4-E978AC43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4C072A8-329A-3ADE-5F48-D49E14F0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5E46B8-B151-CF01-5419-F61DAA03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2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A1351-44EE-BC10-BF21-93106EF4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48307D-F77A-D365-4F31-2B39B159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327B47-A8ED-81C5-2076-CBF2AEFE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C53A54-DB3D-40E2-E774-607B2F15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02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20DBB7-6E5A-D0E5-1074-AB3A9863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6EB542B-4827-2BD5-C748-006FC3A9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8B6281-285E-63AD-EE2F-D9EA6C27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91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B142D-1380-2EBE-5F0B-630774C4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08E375-7AC8-2E50-D966-F25123253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B9DF5A-7B3F-D705-610C-70F6A407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7EF7AF-62B7-8416-185D-0A548EBA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2D5E6F-ADA4-568C-DB6A-E0D966AF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494EE9-0A9F-B27E-085B-6DD7093F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0DF6A-276A-8E29-235A-F47517F5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DE9071-76D6-7924-42FA-20B41520C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68E920-071E-EDAE-0A3B-1763AFFD0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C699D7-7A34-4EDB-B1E5-CA4DBC53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0CDB11-C657-AF3A-2FA8-DD5C274B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71B310-EDA0-17C9-BC3E-1A702D77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24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A783CF-978D-528C-7518-57623D93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F83F05-5DB6-5CCE-5DA0-708CC7E82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83D017-263E-B623-2F91-2063307E1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1AFC-313F-4CC0-8A76-12CE954091A6}" type="datetimeFigureOut">
              <a:rPr lang="pt-BR" smtClean="0"/>
              <a:t>06/08/2024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F7A27D-EA7D-1DBD-817D-CE335890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65D19-8CB0-9EAE-F943-FC51B280D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46D9-46FD-4CD9-820F-6928A70F1D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21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SCALA DOS SERVIDORES DA UNIDADE BÁSICA DE SAÚDE 2019 - UBS">
            <a:extLst>
              <a:ext uri="{FF2B5EF4-FFF2-40B4-BE49-F238E27FC236}">
                <a16:creationId xmlns:a16="http://schemas.microsoft.com/office/drawing/2014/main" id="{71FCA790-9895-4A78-CE53-881E5D678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291" y="727315"/>
            <a:ext cx="1835310" cy="11711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0A9595A-BDF0-A4AB-6FD0-D05F16B7F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349116"/>
              </p:ext>
            </p:extLst>
          </p:nvPr>
        </p:nvGraphicFramePr>
        <p:xfrm>
          <a:off x="1804842" y="3644017"/>
          <a:ext cx="8128002" cy="2473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5408456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28812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758100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001213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914980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9924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Segunda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Terça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Quarta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Quinta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4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Manhã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Pré-natal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Hiperdia/</a:t>
                      </a:r>
                    </a:p>
                    <a:p>
                      <a:pPr algn="ctr"/>
                      <a:r>
                        <a:rPr lang="pt-BR" dirty="0"/>
                        <a:t>Renovação de receita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Puericultura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Citologia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Visita domiciliar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8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Tarde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Hiperdia/</a:t>
                      </a:r>
                    </a:p>
                    <a:p>
                      <a:pPr algn="ctr"/>
                      <a:r>
                        <a:rPr lang="pt-BR" dirty="0"/>
                        <a:t>Renovação de receita</a:t>
                      </a:r>
                    </a:p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Puericultura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Citologia/</a:t>
                      </a:r>
                    </a:p>
                    <a:p>
                      <a:pPr algn="ctr"/>
                      <a:r>
                        <a:rPr lang="pt-BR" dirty="0"/>
                        <a:t>Resultado</a:t>
                      </a:r>
                      <a:r>
                        <a:rPr lang="pt-BR" baseline="0" dirty="0"/>
                        <a:t> de exames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Demanda</a:t>
                      </a:r>
                      <a:r>
                        <a:rPr lang="pt-BR" baseline="0" dirty="0"/>
                        <a:t> espontânea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5068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BD53FA-E955-CBD2-C3AB-85F3EFACDECA}"/>
              </a:ext>
            </a:extLst>
          </p:cNvPr>
          <p:cNvSpPr txBox="1"/>
          <p:nvPr/>
        </p:nvSpPr>
        <p:spPr>
          <a:xfrm>
            <a:off x="3389268" y="923574"/>
            <a:ext cx="58086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UBS RENASCENÇA</a:t>
            </a:r>
          </a:p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CNES: </a:t>
            </a:r>
            <a:r>
              <a:rPr lang="pt-PT" sz="2000" b="1" kern="0" dirty="0">
                <a:solidFill>
                  <a:schemeClr val="accent1">
                    <a:lumMod val="75000"/>
                  </a:schemeClr>
                </a:solidFill>
                <a:effectLst/>
                <a:ea typeface="Trebuchet MS" panose="020B0603020202020204" pitchFamily="34" charset="0"/>
                <a:cs typeface="Trebuchet MS" panose="020B0603020202020204" pitchFamily="34" charset="0"/>
              </a:rPr>
              <a:t>2349981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0466AA5-B681-6BB7-A3E4-5AA7BD7645A4}"/>
              </a:ext>
            </a:extLst>
          </p:cNvPr>
          <p:cNvSpPr txBox="1"/>
          <p:nvPr/>
        </p:nvSpPr>
        <p:spPr>
          <a:xfrm>
            <a:off x="3104232" y="2035573"/>
            <a:ext cx="580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Cronograma Enfermeira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E381F68-44CB-C1A0-CDAB-1E00BD61DD35}"/>
              </a:ext>
            </a:extLst>
          </p:cNvPr>
          <p:cNvSpPr txBox="1"/>
          <p:nvPr/>
        </p:nvSpPr>
        <p:spPr>
          <a:xfrm>
            <a:off x="5145167" y="2839795"/>
            <a:ext cx="580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Enfermeira: Claúdia Cabral da Silva</a:t>
            </a:r>
          </a:p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  COREN: 213273     </a:t>
            </a:r>
          </a:p>
        </p:txBody>
      </p:sp>
      <p:pic>
        <p:nvPicPr>
          <p:cNvPr id="14" name="Imagem 13" descr="Ofício tembrado-cabeçalho-word">
            <a:extLst>
              <a:ext uri="{FF2B5EF4-FFF2-40B4-BE49-F238E27FC236}">
                <a16:creationId xmlns:a16="http://schemas.microsoft.com/office/drawing/2014/main" id="{D2975946-16DB-7FE2-B863-0EFED6CA9E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" y="727315"/>
            <a:ext cx="334454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76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SCALA DOS SERVIDORES DA UNIDADE BÁSICA DE SAÚDE 2019 - UBS">
            <a:extLst>
              <a:ext uri="{FF2B5EF4-FFF2-40B4-BE49-F238E27FC236}">
                <a16:creationId xmlns:a16="http://schemas.microsoft.com/office/drawing/2014/main" id="{71FCA790-9895-4A78-CE53-881E5D678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291" y="727315"/>
            <a:ext cx="1835310" cy="11711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0A9595A-BDF0-A4AB-6FD0-D05F16B7F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10038"/>
              </p:ext>
            </p:extLst>
          </p:nvPr>
        </p:nvGraphicFramePr>
        <p:xfrm>
          <a:off x="2229575" y="3305970"/>
          <a:ext cx="8128002" cy="302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5408456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28812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758100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001213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914980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9924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Segunda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Terça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Quarta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Quinta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Sexta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14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Manhã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Consulta/</a:t>
                      </a:r>
                    </a:p>
                    <a:p>
                      <a:pPr algn="ctr"/>
                      <a:r>
                        <a:rPr lang="pt-BR" dirty="0"/>
                        <a:t>Hiperdia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Visita Domiciliar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Consulta/</a:t>
                      </a:r>
                    </a:p>
                    <a:p>
                      <a:pPr algn="ctr"/>
                      <a:r>
                        <a:rPr lang="pt-BR" dirty="0"/>
                        <a:t>Renovação de receita controlada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Consulta agendada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82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Tarde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---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</a:t>
                      </a:r>
                      <a:r>
                        <a:rPr lang="pt-BR" baseline="0" dirty="0"/>
                        <a:t> Agendada/</a:t>
                      </a:r>
                    </a:p>
                    <a:p>
                      <a:pPr algn="ctr"/>
                      <a:r>
                        <a:rPr lang="pt-BR" dirty="0"/>
                        <a:t>Demanda espontânea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 Agendada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Consulta/</a:t>
                      </a:r>
                    </a:p>
                    <a:p>
                      <a:pPr algn="ctr"/>
                      <a:r>
                        <a:rPr lang="pt-BR" dirty="0"/>
                        <a:t>Renovação de receita controlada</a:t>
                      </a:r>
                    </a:p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Consulta agendada/</a:t>
                      </a:r>
                    </a:p>
                    <a:p>
                      <a:pPr algn="ctr"/>
                      <a:r>
                        <a:rPr lang="pt-BR" dirty="0"/>
                        <a:t>Demanda espontânea</a:t>
                      </a:r>
                    </a:p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5068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5BD53FA-E955-CBD2-C3AB-85F3EFACDECA}"/>
              </a:ext>
            </a:extLst>
          </p:cNvPr>
          <p:cNvSpPr txBox="1"/>
          <p:nvPr/>
        </p:nvSpPr>
        <p:spPr>
          <a:xfrm>
            <a:off x="3389268" y="923574"/>
            <a:ext cx="58086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UBS RENASCENÇA</a:t>
            </a:r>
          </a:p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CNES: </a:t>
            </a:r>
            <a:r>
              <a:rPr lang="pt-PT" sz="2000" b="1" kern="0" dirty="0">
                <a:solidFill>
                  <a:schemeClr val="accent1">
                    <a:lumMod val="75000"/>
                  </a:schemeClr>
                </a:solidFill>
                <a:effectLst/>
                <a:ea typeface="Trebuchet MS" panose="020B0603020202020204" pitchFamily="34" charset="0"/>
                <a:cs typeface="Trebuchet MS" panose="020B0603020202020204" pitchFamily="34" charset="0"/>
              </a:rPr>
              <a:t>2349981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0466AA5-B681-6BB7-A3E4-5AA7BD7645A4}"/>
              </a:ext>
            </a:extLst>
          </p:cNvPr>
          <p:cNvSpPr txBox="1"/>
          <p:nvPr/>
        </p:nvSpPr>
        <p:spPr>
          <a:xfrm>
            <a:off x="3178373" y="1930241"/>
            <a:ext cx="5808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Cronograma Médica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E381F68-44CB-C1A0-CDAB-1E00BD61DD35}"/>
              </a:ext>
            </a:extLst>
          </p:cNvPr>
          <p:cNvSpPr txBox="1"/>
          <p:nvPr/>
        </p:nvSpPr>
        <p:spPr>
          <a:xfrm>
            <a:off x="5154065" y="2598084"/>
            <a:ext cx="580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Médica: Rosalia de Armas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</a:rPr>
              <a:t>Ojeda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CRM: 33314</a:t>
            </a:r>
          </a:p>
        </p:txBody>
      </p:sp>
      <p:pic>
        <p:nvPicPr>
          <p:cNvPr id="14" name="Imagem 13" descr="Ofício tembrado-cabeçalho-word">
            <a:extLst>
              <a:ext uri="{FF2B5EF4-FFF2-40B4-BE49-F238E27FC236}">
                <a16:creationId xmlns:a16="http://schemas.microsoft.com/office/drawing/2014/main" id="{D2975946-16DB-7FE2-B863-0EFED6CA9E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" y="727315"/>
            <a:ext cx="334454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141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104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RECEPCAO</cp:lastModifiedBy>
  <cp:revision>4</cp:revision>
  <cp:lastPrinted>2023-10-27T14:04:45Z</cp:lastPrinted>
  <dcterms:created xsi:type="dcterms:W3CDTF">2023-10-27T14:04:43Z</dcterms:created>
  <dcterms:modified xsi:type="dcterms:W3CDTF">2024-08-06T18:15:44Z</dcterms:modified>
</cp:coreProperties>
</file>