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71A9E-4A35-B8E8-E2E2-4D820FB22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79C0EB-D62F-5CE2-3D40-21BFD94AC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2A2CE8-42C0-F5AB-DDFD-A5C13BDC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1F2302-D187-9185-D481-B08446363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F100A2-C18B-C52D-2EB7-A7EB65985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1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A59C9-66F4-8810-608A-95F712586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C87151-2ED3-4E2A-093A-DD4355AD0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35D26D-79A6-1CF3-FAD7-DE48CB02D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243D5F-C72C-5981-D712-DAB7214B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C8BF9-A265-F1C7-262F-B47E78A6F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87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3DF4AA-5BCB-311F-B591-6E0D3FC4E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F89FA1-49CE-B791-3C4A-CF2C7AC69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2EB76B-65B1-0494-BB3E-35F9FA65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B8187A-56CE-C23A-8659-1CC2F25D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4ECFB0-1F84-8F77-BE88-D1578E1D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42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19B5A-CF77-F1D6-F656-03091AA76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D21471-59DF-A0C8-BB44-AFD44EA3D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A08121-D13E-6C21-003B-976FCE49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C8C195-90BC-912F-255E-26F6B2B6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0717E8-8368-25D2-7BE2-46372C5B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99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B3BCC-9375-1014-F0BC-22198A4C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EA2A83-2CDA-A2B2-24D8-84702FB56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501D65-B281-620B-6B09-C55DC9A6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B7133C-D154-E636-C890-EA919201C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B95F7C-FA25-2FB4-2B51-69F48A97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82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BE488-C8B6-FBF1-0E4E-05175C4A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28E361-93A8-CFFE-EE4C-8467A725B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5C10A4-8AA4-94D9-CD75-4F582095E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EA761B-7961-37C4-C311-D4FB8F0F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3383F9-5414-1929-D635-66F37800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6C9F42-93BA-2473-B22E-BAC65DB3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8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3CDFB-2756-21E2-1004-DEAFEE59E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D562C9-71FB-023D-2228-9423D42E4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F0D979-3982-588A-17D9-649BA1F1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413525-F834-EB7F-8A38-ACB8E05C3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9624C8-9D5F-E106-873A-0962C7120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C417192-6A07-6899-CEB4-E978AC43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4C072A8-329A-3ADE-5F48-D49E14F0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F5E46B8-B151-CF01-5419-F61DAA03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2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A1351-44EE-BC10-BF21-93106EF4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D48307D-F77A-D365-4F31-2B39B159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8327B47-A8ED-81C5-2076-CBF2AEFE4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3C53A54-DB3D-40E2-E774-607B2F15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02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420DBB7-6E5A-D0E5-1074-AB3A98639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6EB542B-4827-2BD5-C748-006FC3A9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08B6281-285E-63AD-EE2F-D9EA6C27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91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B142D-1380-2EBE-5F0B-630774C45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08E375-7AC8-2E50-D966-F25123253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B9DF5A-7B3F-D705-610C-70F6A4076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7EF7AF-62B7-8416-185D-0A548EBAE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F2D5E6F-ADA4-568C-DB6A-E0D966AF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494EE9-0A9F-B27E-085B-6DD7093F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0DF6A-276A-8E29-235A-F47517F5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8DE9071-76D6-7924-42FA-20B41520C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68E920-071E-EDAE-0A3B-1763AFFD0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C699D7-7A34-4EDB-B1E5-CA4DBC538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0CDB11-C657-AF3A-2FA8-DD5C274B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171B310-EDA0-17C9-BC3E-1A702D77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24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2A783CF-978D-528C-7518-57623D93B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F83F05-5DB6-5CCE-5DA0-708CC7E82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83D017-263E-B623-2F91-2063307E1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F7A27D-EA7D-1DBD-817D-CE3358900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E65D19-8CB0-9EAE-F943-FC51B280D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21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SCALA DOS SERVIDORES DA UNIDADE BÁSICA DE SAÚDE 2019 - UBS">
            <a:extLst>
              <a:ext uri="{FF2B5EF4-FFF2-40B4-BE49-F238E27FC236}">
                <a16:creationId xmlns:a16="http://schemas.microsoft.com/office/drawing/2014/main" id="{71FCA790-9895-4A78-CE53-881E5D678B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690" y="408048"/>
            <a:ext cx="1835310" cy="11711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00A9595A-BDF0-A4AB-6FD0-D05F16B7F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28428"/>
              </p:ext>
            </p:extLst>
          </p:nvPr>
        </p:nvGraphicFramePr>
        <p:xfrm>
          <a:off x="1753326" y="4595753"/>
          <a:ext cx="8128002" cy="1285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54084563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4288123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758100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0012136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9914980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99240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Segunda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Terça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Quarta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Quinta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Sexta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141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Manhã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HIPERDIA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PRÉ NATAL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PUERICULTURA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CITOLOGIA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VISITA DOMICILIAR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682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Tarde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DEMANDA ESPONTANEA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PRÉ NATAL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DEMANDA ESPONTANEA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PUERICULTURA</a:t>
                      </a:r>
                      <a:r>
                        <a:rPr lang="pt-BR" sz="1200" baseline="0" dirty="0" smtClean="0"/>
                        <a:t> </a:t>
                      </a:r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CITOLOGIA</a:t>
                      </a:r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75068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F5BD53FA-E955-CBD2-C3AB-85F3EFACDECA}"/>
              </a:ext>
            </a:extLst>
          </p:cNvPr>
          <p:cNvSpPr txBox="1"/>
          <p:nvPr/>
        </p:nvSpPr>
        <p:spPr>
          <a:xfrm>
            <a:off x="3525089" y="993632"/>
            <a:ext cx="70596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UBS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GILSON MERGULHÃO BEZERRA </a:t>
            </a:r>
            <a:endParaRPr lang="pt-BR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CNES: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7509197</a:t>
            </a:r>
          </a:p>
          <a:p>
            <a:pPr algn="ctr"/>
            <a:endParaRPr lang="pt-BR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Mirna Monique de Farias</a:t>
            </a:r>
          </a:p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HORÁRIO DE ATENDIMENTO: 07:00 ÁS 16:00</a:t>
            </a:r>
            <a:endParaRPr lang="pt-BR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0466AA5-B681-6BB7-A3E4-5AA7BD7645A4}"/>
              </a:ext>
            </a:extLst>
          </p:cNvPr>
          <p:cNvSpPr txBox="1"/>
          <p:nvPr/>
        </p:nvSpPr>
        <p:spPr>
          <a:xfrm>
            <a:off x="4586145" y="1824628"/>
            <a:ext cx="5295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Cronograma Enfermeira</a:t>
            </a:r>
          </a:p>
        </p:txBody>
      </p:sp>
      <p:pic>
        <p:nvPicPr>
          <p:cNvPr id="14" name="Imagem 13" descr="Ofício tembrado-cabeçalho-word">
            <a:extLst>
              <a:ext uri="{FF2B5EF4-FFF2-40B4-BE49-F238E27FC236}">
                <a16:creationId xmlns:a16="http://schemas.microsoft.com/office/drawing/2014/main" id="{D2975946-16DB-7FE2-B863-0EFED6CA9E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48" y="408048"/>
            <a:ext cx="334454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150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SCALA DOS SERVIDORES DA UNIDADE BÁSICA DE SAÚDE 2019 - UBS">
            <a:extLst>
              <a:ext uri="{FF2B5EF4-FFF2-40B4-BE49-F238E27FC236}">
                <a16:creationId xmlns:a16="http://schemas.microsoft.com/office/drawing/2014/main" id="{71FCA790-9895-4A78-CE53-881E5D678B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690" y="408048"/>
            <a:ext cx="1835310" cy="11711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00A9595A-BDF0-A4AB-6FD0-D05F16B7F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904137"/>
              </p:ext>
            </p:extLst>
          </p:nvPr>
        </p:nvGraphicFramePr>
        <p:xfrm>
          <a:off x="1753326" y="4595753"/>
          <a:ext cx="8128002" cy="1198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54084563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4288123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758100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0012136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9914980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99240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Segunda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Terça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Quarta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Quinta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Sexta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141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Manhã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HIPERDIA</a:t>
                      </a:r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CONSULTA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PRÉ</a:t>
                      </a:r>
                      <a:r>
                        <a:rPr lang="pt-BR" sz="1200" baseline="0" dirty="0" smtClean="0"/>
                        <a:t>-NATAL</a:t>
                      </a:r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PUERICULTURA</a:t>
                      </a:r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682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Tarde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DEMANDA ESPONTANE</a:t>
                      </a:r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VISITA</a:t>
                      </a:r>
                      <a:r>
                        <a:rPr lang="pt-BR" sz="1200" baseline="0" dirty="0" smtClean="0"/>
                        <a:t> DOMICILIAR </a:t>
                      </a:r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CONSULTA</a:t>
                      </a:r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VISITA</a:t>
                      </a:r>
                      <a:r>
                        <a:rPr lang="pt-BR" sz="1200" baseline="0" dirty="0" smtClean="0"/>
                        <a:t> DOMICILIAR</a:t>
                      </a:r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75068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F5BD53FA-E955-CBD2-C3AB-85F3EFACDECA}"/>
              </a:ext>
            </a:extLst>
          </p:cNvPr>
          <p:cNvSpPr txBox="1"/>
          <p:nvPr/>
        </p:nvSpPr>
        <p:spPr>
          <a:xfrm>
            <a:off x="3474993" y="634283"/>
            <a:ext cx="71451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UBS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GILSON MERGULHÃO BEZERRA </a:t>
            </a:r>
            <a:endParaRPr lang="pt-BR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CNES: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7509197</a:t>
            </a:r>
          </a:p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CRONOGRAMA MÉDICO </a:t>
            </a:r>
          </a:p>
          <a:p>
            <a:pPr algn="ctr"/>
            <a:r>
              <a:rPr lang="pt-BR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DR°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DIOSBEL QUINONES </a:t>
            </a:r>
          </a:p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HORÁRIO DE ATENDIMENTO: 07:00 ÁS 16:00</a:t>
            </a:r>
            <a:endParaRPr lang="pt-BR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4" name="Imagem 13" descr="Ofício tembrado-cabeçalho-word">
            <a:extLst>
              <a:ext uri="{FF2B5EF4-FFF2-40B4-BE49-F238E27FC236}">
                <a16:creationId xmlns:a16="http://schemas.microsoft.com/office/drawing/2014/main" id="{D2975946-16DB-7FE2-B863-0EFED6CA9E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48" y="408048"/>
            <a:ext cx="334454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141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80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PC</cp:lastModifiedBy>
  <cp:revision>6</cp:revision>
  <cp:lastPrinted>2024-08-06T16:32:14Z</cp:lastPrinted>
  <dcterms:created xsi:type="dcterms:W3CDTF">2023-10-27T14:04:43Z</dcterms:created>
  <dcterms:modified xsi:type="dcterms:W3CDTF">2024-08-06T16:39:02Z</dcterms:modified>
</cp:coreProperties>
</file>